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4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6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5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68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197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6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1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3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98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0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4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2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0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1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4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3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9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B4B79-E0EC-4500-B35C-E387AF9B7BB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2B09-CED2-4877-AB61-2861E484B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0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9798" y="1803400"/>
            <a:ext cx="9864725" cy="25050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Презентация к занятию по пожарной безопасности для младших дошкольников </a:t>
            </a:r>
            <a:r>
              <a:rPr lang="ru-RU" sz="3600" b="1" dirty="0" smtClean="0">
                <a:solidFill>
                  <a:srgbClr val="FF0000"/>
                </a:solidFill>
              </a:rPr>
              <a:t>«Спички-это не игрушка»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84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Данная презентация поможет детям: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Сформировать умение реально оценивать возможную опасность.</a:t>
            </a:r>
          </a:p>
          <a:p>
            <a:r>
              <a:rPr lang="ru-RU" sz="2800" dirty="0" smtClean="0"/>
              <a:t>Запомнить правило пожарной безопасности «Спички детям брать нельзя»</a:t>
            </a:r>
          </a:p>
          <a:p>
            <a:r>
              <a:rPr lang="ru-RU" sz="2800" dirty="0" smtClean="0"/>
              <a:t>Воспитать чувство осторожности и самосохранения; чувство благодарности людям, которые придут на помощь.</a:t>
            </a:r>
          </a:p>
          <a:p>
            <a:r>
              <a:rPr lang="ru-RU" sz="2800" dirty="0" smtClean="0"/>
              <a:t>Привить практические навыки поведения при возникновении пожара.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99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2616" cy="9211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2422659" cy="932655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4467" y="2463114"/>
            <a:ext cx="10490200" cy="3739977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25215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 проблемы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За последние годы значительно увеличилось количество пожаров, которые произошли по вине человека, часто из-за шалости детей с огнём.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Подсчитано:</a:t>
            </a:r>
            <a:r>
              <a:rPr lang="ru-RU" u="sng" dirty="0" smtClean="0"/>
              <a:t> </a:t>
            </a:r>
            <a:r>
              <a:rPr lang="ru-RU" dirty="0" smtClean="0"/>
              <a:t>на 1000 пожаров-100 вспыхивает по вине детей, которые становятся жертвами своего любопытства.</a:t>
            </a:r>
            <a:endParaRPr lang="ru-RU" dirty="0"/>
          </a:p>
        </p:txBody>
      </p:sp>
      <p:pic>
        <p:nvPicPr>
          <p:cNvPr id="1026" name="Picture 2" descr="Безопасность.ГУО &quot;Гимназия имени Я. Купалы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54" y="1524000"/>
            <a:ext cx="6063048" cy="424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82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5320" y="0"/>
            <a:ext cx="10820400" cy="280246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Цель: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формирование у детей осознанного и ответственного отношения к выполнению правил пожарной безопасности; навыков правильного обращения с огнём и опасными предметами.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6897" y="2484120"/>
            <a:ext cx="8867083" cy="41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9067" y="243840"/>
            <a:ext cx="10542373" cy="13056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СПИЧКИ-ДЕТЯМ НЕ ИГРУШКА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6472" y="1294576"/>
            <a:ext cx="4341341" cy="1894703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Спички-детям не игрушка!</a:t>
            </a:r>
          </a:p>
          <a:p>
            <a:r>
              <a:rPr lang="ru-RU" sz="2400" dirty="0" smtClean="0"/>
              <a:t>Постарайся не забыть,</a:t>
            </a:r>
          </a:p>
          <a:p>
            <a:r>
              <a:rPr lang="ru-RU" sz="2400" dirty="0" smtClean="0"/>
              <a:t>Если чем-нибудь подружку</a:t>
            </a:r>
          </a:p>
          <a:p>
            <a:r>
              <a:rPr lang="ru-RU" sz="2400" dirty="0" smtClean="0"/>
              <a:t>Ты захочешь удивить.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6952" y="3177210"/>
            <a:ext cx="4954648" cy="346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453934" y="1295400"/>
            <a:ext cx="5143706" cy="193844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Вспыхнет дом молниеносно,</a:t>
            </a:r>
          </a:p>
          <a:p>
            <a:r>
              <a:rPr lang="ru-RU" sz="2400" dirty="0" smtClean="0"/>
              <a:t>Лишь бы ноги унести!</a:t>
            </a:r>
          </a:p>
          <a:p>
            <a:r>
              <a:rPr lang="ru-RU" sz="2400" dirty="0" smtClean="0"/>
              <a:t>В том огне совсем не просто</a:t>
            </a:r>
          </a:p>
          <a:p>
            <a:r>
              <a:rPr lang="ru-RU" sz="2400" dirty="0" smtClean="0"/>
              <a:t>Будет что-нибудь спасти.</a:t>
            </a:r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067653" y="3291840"/>
            <a:ext cx="3377179" cy="337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43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half" idx="15"/>
          </p:nvPr>
        </p:nvSpPr>
        <p:spPr>
          <a:xfrm>
            <a:off x="195261" y="1555182"/>
            <a:ext cx="3165777" cy="31880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Мы с моим братишкой сами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Костерок в лесу зажгли,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На лужайке поиграли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 домой поесть пошли.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2298" y="826971"/>
            <a:ext cx="5781334" cy="5720382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half" idx="17"/>
          </p:nvPr>
        </p:nvSpPr>
        <p:spPr>
          <a:xfrm>
            <a:off x="9017181" y="2280405"/>
            <a:ext cx="3174819" cy="336377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Оглянулись, ох, беда!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 пламени сосновый бор!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Дети, помните всегда: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Уходя, гаси костёр!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90832" y="2117123"/>
            <a:ext cx="6768208" cy="4101561"/>
          </a:xfrm>
        </p:spPr>
        <p:txBody>
          <a:bodyPr>
            <a:noAutofit/>
          </a:bodyPr>
          <a:lstStyle/>
          <a:p>
            <a:r>
              <a:rPr lang="ru-RU" sz="2400" dirty="0" smtClean="0"/>
              <a:t>Лето… Тополь у забора.</a:t>
            </a:r>
          </a:p>
          <a:p>
            <a:r>
              <a:rPr lang="ru-RU" sz="2400" dirty="0" smtClean="0"/>
              <a:t>Весь зацвёл, роняя пух.</a:t>
            </a:r>
          </a:p>
          <a:p>
            <a:r>
              <a:rPr lang="ru-RU" sz="2400" dirty="0" smtClean="0"/>
              <a:t>Бросил Боря ради спора</a:t>
            </a:r>
          </a:p>
          <a:p>
            <a:r>
              <a:rPr lang="ru-RU" sz="2400" dirty="0" smtClean="0"/>
              <a:t>Спичку в «снег», а пламя – УХ!!!</a:t>
            </a:r>
          </a:p>
          <a:p>
            <a:r>
              <a:rPr lang="ru-RU" sz="2400" dirty="0" smtClean="0"/>
              <a:t>Полыхнуло, полетело,</a:t>
            </a:r>
          </a:p>
          <a:p>
            <a:r>
              <a:rPr lang="ru-RU" sz="2400" dirty="0" smtClean="0"/>
              <a:t>Лавка, травка-всё сгорело…</a:t>
            </a:r>
          </a:p>
          <a:p>
            <a:r>
              <a:rPr lang="ru-RU" sz="2400" dirty="0" smtClean="0"/>
              <a:t>Помни твёрдо, детвора,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Спички детям- не игра!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200" r="3200"/>
          <a:stretch>
            <a:fillRect/>
          </a:stretch>
        </p:blipFill>
        <p:spPr>
          <a:xfrm>
            <a:off x="7836525" y="1179608"/>
            <a:ext cx="3644962" cy="54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ЗАПОМНИ!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Тушить пожар-дело взрослых! </a:t>
            </a:r>
            <a:r>
              <a:rPr lang="ru-RU" sz="2800" dirty="0"/>
              <a:t>В</a:t>
            </a:r>
            <a:r>
              <a:rPr lang="ru-RU" sz="2800" dirty="0" smtClean="0"/>
              <a:t>ызвать пожарников можешь ты сам.</a:t>
            </a:r>
          </a:p>
          <a:p>
            <a:r>
              <a:rPr lang="ru-RU" sz="2800" dirty="0" smtClean="0"/>
              <a:t>Номер пожарной охраны «01»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3007" y="2842920"/>
            <a:ext cx="3443405" cy="3265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127" y="3721162"/>
            <a:ext cx="4604945" cy="29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ЗАПОМНИ!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Чётко и спокойно произнеси своё имя и адрес. 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Опиши ситуацию и будь уверен - </a:t>
            </a:r>
            <a:r>
              <a:rPr lang="ru-RU" sz="2400" u="sng" dirty="0" smtClean="0">
                <a:solidFill>
                  <a:srgbClr val="C00000"/>
                </a:solidFill>
              </a:rPr>
              <a:t>помощь придёт обязательно.</a:t>
            </a:r>
            <a:endParaRPr lang="ru-RU" sz="2400" u="sng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1642" y="3236388"/>
            <a:ext cx="2524640" cy="346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3623" y="3347311"/>
            <a:ext cx="4672377" cy="351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94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699" y="563938"/>
            <a:ext cx="7895968" cy="165374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Кто работает с огнём?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5281" y="2030288"/>
            <a:ext cx="3548546" cy="2661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1141" y="2030287"/>
            <a:ext cx="2887992" cy="46397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612" y="2030287"/>
            <a:ext cx="3982157" cy="26614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8837" y="5090728"/>
            <a:ext cx="4190717" cy="16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91</TotalTime>
  <Words>292</Words>
  <Application>Microsoft Office PowerPoint</Application>
  <PresentationFormat>Произвольный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След самолета</vt:lpstr>
      <vt:lpstr>Презентация к занятию по пожарной безопасности для младших дошкольников «Спички-это не игрушка»   </vt:lpstr>
      <vt:lpstr>Актуальность проблемы</vt:lpstr>
      <vt:lpstr>Цель: формирование у детей осознанного и ответственного отношения к выполнению правил пожарной безопасности; навыков правильного обращения с огнём и опасными предметами.</vt:lpstr>
      <vt:lpstr>СПИЧКИ-ДЕТЯМ НЕ ИГРУШКА!</vt:lpstr>
      <vt:lpstr>Презентация PowerPoint</vt:lpstr>
      <vt:lpstr>Презентация PowerPoint</vt:lpstr>
      <vt:lpstr>ЗАПОМНИ!</vt:lpstr>
      <vt:lpstr>ЗАПОМНИ!</vt:lpstr>
      <vt:lpstr>Кто работает с огнём?</vt:lpstr>
      <vt:lpstr>Данная презентация поможет детям: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занятию по пожарной безопасности для младших дошкольников «Спички-детям не игрушки»</dc:title>
  <dc:creator>1</dc:creator>
  <cp:lastModifiedBy>Home</cp:lastModifiedBy>
  <cp:revision>15</cp:revision>
  <dcterms:created xsi:type="dcterms:W3CDTF">2015-04-26T15:39:15Z</dcterms:created>
  <dcterms:modified xsi:type="dcterms:W3CDTF">2023-05-10T20:57:35Z</dcterms:modified>
</cp:coreProperties>
</file>